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32"/>
  </p:notesMasterIdLst>
  <p:sldIdLst>
    <p:sldId id="259" r:id="rId6"/>
    <p:sldId id="262" r:id="rId7"/>
    <p:sldId id="264" r:id="rId8"/>
    <p:sldId id="459" r:id="rId9"/>
    <p:sldId id="266" r:id="rId10"/>
    <p:sldId id="490" r:id="rId11"/>
    <p:sldId id="491" r:id="rId12"/>
    <p:sldId id="494" r:id="rId13"/>
    <p:sldId id="458" r:id="rId14"/>
    <p:sldId id="422" r:id="rId15"/>
    <p:sldId id="480" r:id="rId16"/>
    <p:sldId id="481" r:id="rId17"/>
    <p:sldId id="482" r:id="rId18"/>
    <p:sldId id="483" r:id="rId19"/>
    <p:sldId id="484" r:id="rId20"/>
    <p:sldId id="485" r:id="rId21"/>
    <p:sldId id="492" r:id="rId22"/>
    <p:sldId id="493" r:id="rId23"/>
    <p:sldId id="488" r:id="rId24"/>
    <p:sldId id="489" r:id="rId25"/>
    <p:sldId id="486" r:id="rId26"/>
    <p:sldId id="487" r:id="rId27"/>
    <p:sldId id="278" r:id="rId28"/>
    <p:sldId id="276" r:id="rId29"/>
    <p:sldId id="460" r:id="rId30"/>
    <p:sldId id="421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IBM Plex Sans SemiBold" panose="020B0703050203000203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71" autoAdjust="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7.fntdata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5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6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021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3753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343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782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534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8733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38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762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027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361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720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801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159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68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6. Как сформировать иерархическую структуру работ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70861"/>
            <a:ext cx="4427207" cy="27409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Представляет собой перечень задач проекта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Детализированная Дорожная карта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ИСР / СДР / </a:t>
            </a:r>
            <a:r>
              <a:rPr lang="en-US" dirty="0">
                <a:solidFill>
                  <a:schemeClr val="dk1"/>
                </a:solidFill>
              </a:rPr>
              <a:t>WBS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D14749-8B2E-4155-B69F-3A33B12C67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664" y="1210077"/>
            <a:ext cx="3249336" cy="32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1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нужна ИСР / СДР /</a:t>
            </a:r>
            <a:r>
              <a:rPr lang="en-US" dirty="0"/>
              <a:t> WBS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459298"/>
            <a:ext cx="5380353" cy="270756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600" dirty="0">
                <a:solidFill>
                  <a:schemeClr val="dk1"/>
                </a:solidFill>
                <a:highlight>
                  <a:schemeClr val="lt1"/>
                </a:highlight>
              </a:rPr>
              <a:t>Организует и определяет всё содержание проекта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Цель ИСР / СДР /</a:t>
            </a:r>
            <a:r>
              <a:rPr lang="en-US" dirty="0">
                <a:solidFill>
                  <a:schemeClr val="dk1"/>
                </a:solidFill>
              </a:rPr>
              <a:t> WBS</a:t>
            </a:r>
            <a:r>
              <a:rPr lang="ru-RU" dirty="0">
                <a:solidFill>
                  <a:schemeClr val="dk1"/>
                </a:solidFill>
              </a:rPr>
              <a:t>: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D09FC73-1A94-4826-9C8F-62484AEE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000" y="2015693"/>
            <a:ext cx="3210409" cy="240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Составили и забыли?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561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683884"/>
            <a:ext cx="3334576" cy="23922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При внесении изменений в Содержание проекта нужно вносить корректировки в ИСР / СДР / </a:t>
            </a: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WBS</a:t>
            </a: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Обязательно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0023BD-0A28-40C9-B234-CD574794C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559" y="1210077"/>
            <a:ext cx="4790268" cy="31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592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До какого уровня детализировать?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254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1" y="1693952"/>
            <a:ext cx="3908014" cy="11887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Декомпозиция производится до уровней, на которых возможна реалистичная оценка: сроков, стоимости, рисков.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Детализация ИСР / СДР / </a:t>
            </a:r>
            <a:r>
              <a:rPr lang="en-US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WBS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D57783-73DB-4CEB-99D5-2D14ADC5E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374" y="1146325"/>
            <a:ext cx="4441148" cy="317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343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Почему стоит использовать ИСР / WBS / СДР ?</a:t>
            </a:r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5875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59999"/>
            <a:ext cx="4326469" cy="276955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Помогает правильно организовать проект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Оказывает помощь в описании содержания проекта для заинтересованных сторон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Помогает распределить обязанности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Показывает основные этапы проекта и все ракурсы контроля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Позволяет правильно оценить затраты, риски и время работ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Почему стоит использовать ИСР / WBS / СДР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011966-E572-434F-94DC-BD66895ED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947" y="1716034"/>
            <a:ext cx="2530392" cy="228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7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Кому нужна ИСР / СДР / </a:t>
            </a:r>
            <a:r>
              <a:rPr lang="en-US" dirty="0"/>
              <a:t>WBS 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0939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683884"/>
            <a:ext cx="3559303" cy="23922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Project manager-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у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Команде проекта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400" b="1" dirty="0">
                <a:solidFill>
                  <a:schemeClr val="accent1"/>
                </a:solidFill>
                <a:highlight>
                  <a:schemeClr val="lt1"/>
                </a:highlight>
              </a:rPr>
              <a:t>Как инструмент управления содержанием проекта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ИСР / СДР / </a:t>
            </a:r>
            <a:r>
              <a:rPr lang="en-US" dirty="0">
                <a:solidFill>
                  <a:schemeClr val="dk1"/>
                </a:solidFill>
              </a:rPr>
              <a:t>WBS</a:t>
            </a:r>
            <a:r>
              <a:rPr lang="ru-RU" dirty="0">
                <a:solidFill>
                  <a:schemeClr val="dk1"/>
                </a:solidFill>
              </a:rPr>
              <a:t> нужна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92E498C-9DD6-4053-BC4A-3CC518251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919" y="1403167"/>
            <a:ext cx="4209905" cy="30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3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Где сформировать ИСР / СДР / </a:t>
            </a:r>
            <a:r>
              <a:rPr lang="en-US" dirty="0"/>
              <a:t>WBS 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2276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59999"/>
            <a:ext cx="5016143" cy="33584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400" b="1" dirty="0">
                <a:solidFill>
                  <a:schemeClr val="accent1"/>
                </a:solidFill>
                <a:highlight>
                  <a:schemeClr val="lt1"/>
                </a:highlight>
              </a:rPr>
              <a:t>Лучше всего в ПО, где рисовали дорожную карту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GanttPRO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MS Project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Project Libre</a:t>
            </a:r>
            <a:endParaRPr lang="ru-RU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Roadmunk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Taskworld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Proofhub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Wizeline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dk1"/>
                </a:solidFill>
                <a:highlight>
                  <a:schemeClr val="lt1"/>
                </a:highlight>
              </a:rPr>
              <a:t>Roadmap planner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Hygger</a:t>
            </a:r>
            <a:endParaRPr lang="en-US" sz="14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Где сформировать ИСР / СДР / WBS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105;p105" descr="preencoded.png">
            <a:extLst>
              <a:ext uri="{FF2B5EF4-FFF2-40B4-BE49-F238E27FC236}">
                <a16:creationId xmlns:a16="http://schemas.microsoft.com/office/drawing/2014/main" id="{28BD6AAD-74EB-4A06-8E0E-3105FAEBC36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6989" y="1998636"/>
            <a:ext cx="3016115" cy="2147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9798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272539"/>
            <a:ext cx="3852000" cy="8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1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600" b="0" i="0" u="none" strike="noStrike" cap="none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 веб-сайта интернет магазина одежды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4" y="512400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601203" y="2324653"/>
            <a:ext cx="2634711" cy="134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800" b="0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Построим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1800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ИСР на основе разработанной Д</a:t>
            </a:r>
            <a:r>
              <a:rPr lang="ru-RU" sz="1800" b="0" i="0" u="none" strike="noStrike" cap="none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орожной карты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800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идентифицировать и оценить риски проекта</a:t>
            </a:r>
            <a:endParaRPr lang="ru-RU" sz="1200" dirty="0">
              <a:solidFill>
                <a:schemeClr val="dk1"/>
              </a:solidFill>
            </a:endParaRP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641741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371067"/>
            <a:ext cx="434871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ИСР / СДР / </a:t>
            </a:r>
            <a:r>
              <a:rPr lang="en-US" sz="1600" dirty="0">
                <a:solidFill>
                  <a:schemeClr val="dk1"/>
                </a:solidFill>
              </a:rPr>
              <a:t>WBS</a:t>
            </a:r>
            <a:endParaRPr lang="ru-RU" sz="1600" dirty="0">
              <a:solidFill>
                <a:schemeClr val="dk1"/>
              </a:solidFill>
            </a:endParaRP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Для чего нужна ИСР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Как построить ИСР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Построим ИСР</a:t>
            </a:r>
            <a:endParaRPr lang="ru-RU"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83;p103" descr="preencoded.png">
            <a:extLst>
              <a:ext uri="{FF2B5EF4-FFF2-40B4-BE49-F238E27FC236}">
                <a16:creationId xmlns:a16="http://schemas.microsoft.com/office/drawing/2014/main" id="{480647C4-B077-4B98-B901-EB84684081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4866" y="1857998"/>
            <a:ext cx="2453737" cy="2565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Подумали дома на досуге?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9472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96685" y="1649601"/>
            <a:ext cx="7812367" cy="13570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Что дальше необходимо сделать с дорожной картой, чтобы правильно рассчитать сроки реализации проекта?</a:t>
            </a:r>
            <a:endParaRPr lang="en-US" sz="2000" b="1" dirty="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/>
              <a:t>Вопрос для размышления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078;p103" descr="preencoded.png">
            <a:extLst>
              <a:ext uri="{FF2B5EF4-FFF2-40B4-BE49-F238E27FC236}">
                <a16:creationId xmlns:a16="http://schemas.microsoft.com/office/drawing/2014/main" id="{2DC5D206-C2AF-4F77-BF6C-2C48A665F1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3296" y="3107410"/>
            <a:ext cx="2757407" cy="14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33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96685" y="1649601"/>
            <a:ext cx="7812367" cy="13570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Декомпозировать Дорожную карту на работы более низкого уровня в иерархической структуре работ</a:t>
            </a:r>
            <a:endParaRPr lang="en-US" sz="2000" b="1" dirty="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dirty="0"/>
              <a:t>Ответ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1076;p103" descr="preencoded.png">
            <a:extLst>
              <a:ext uri="{FF2B5EF4-FFF2-40B4-BE49-F238E27FC236}">
                <a16:creationId xmlns:a16="http://schemas.microsoft.com/office/drawing/2014/main" id="{AE0154F2-BC9D-4B83-86C9-CDFBADCE2B1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2591" y="3130657"/>
            <a:ext cx="1978818" cy="1364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517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1703020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lvl="0"/>
            <a:r>
              <a:rPr lang="ru-RU" dirty="0"/>
              <a:t>ИСР (Иерархическая структура работ)</a:t>
            </a:r>
            <a:br>
              <a:rPr lang="ru-RU" dirty="0"/>
            </a:br>
            <a:r>
              <a:rPr lang="ru-RU" dirty="0"/>
              <a:t>СДР (Структурная декомпозиция работ)</a:t>
            </a:r>
            <a:br>
              <a:rPr lang="ru-RU" dirty="0"/>
            </a:br>
            <a:r>
              <a:rPr lang="ru-RU" dirty="0"/>
              <a:t> WBS (Work </a:t>
            </a:r>
            <a:r>
              <a:rPr lang="ru-RU" dirty="0" err="1"/>
              <a:t>Breakdown</a:t>
            </a:r>
            <a:r>
              <a:rPr lang="ru-RU" dirty="0"/>
              <a:t> </a:t>
            </a:r>
            <a:r>
              <a:rPr lang="ru-RU" dirty="0" err="1"/>
              <a:t>Structure</a:t>
            </a:r>
            <a:r>
              <a:rPr lang="ru-RU" dirty="0"/>
              <a:t>)</a:t>
            </a:r>
            <a:br>
              <a:rPr lang="ru-RU" dirty="0"/>
            </a:br>
            <a:r>
              <a:rPr lang="ru-RU" dirty="0"/>
              <a:t>Что это такое?</a:t>
            </a:r>
            <a:br>
              <a:rPr lang="ru-RU" dirty="0"/>
            </a:br>
            <a:endParaRPr lang="ru-RU"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32082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Вопрос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94883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1545</TotalTime>
  <Words>589</Words>
  <Application>Microsoft Office PowerPoint</Application>
  <PresentationFormat>Экран (16:9)</PresentationFormat>
  <Paragraphs>126</Paragraphs>
  <Slides>26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26</vt:i4>
      </vt:variant>
    </vt:vector>
  </HeadingPairs>
  <TitlesOfParts>
    <vt:vector size="37" baseType="lpstr">
      <vt:lpstr>IBM Plex Sans SemiBold</vt:lpstr>
      <vt:lpstr>Roboto</vt:lpstr>
      <vt:lpstr>Calibri</vt:lpstr>
      <vt:lpstr>Arial</vt:lpstr>
      <vt:lpstr>IBM Plex Sans</vt:lpstr>
      <vt:lpstr>Wingdings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Подумали дома на досуге?</vt:lpstr>
      <vt:lpstr>Вопрос для размышления</vt:lpstr>
      <vt:lpstr>Ответ</vt:lpstr>
      <vt:lpstr>ИСР (Иерархическая структура работ) СДР (Структурная декомпозиция работ)  WBS (Work Breakdown Structure) Что это такое? </vt:lpstr>
      <vt:lpstr>ИСР / СДР / WBS</vt:lpstr>
      <vt:lpstr>Зачем нужна ИСР / СДР / WBS?</vt:lpstr>
      <vt:lpstr>Цель ИСР / СДР / WBS:</vt:lpstr>
      <vt:lpstr>Составили и забыли?</vt:lpstr>
      <vt:lpstr>Обязательно</vt:lpstr>
      <vt:lpstr>До какого уровня детализировать?</vt:lpstr>
      <vt:lpstr>Детализация ИСР / СДР / WBS</vt:lpstr>
      <vt:lpstr>Почему стоит использовать ИСР / WBS / СДР ?</vt:lpstr>
      <vt:lpstr>Почему стоит использовать ИСР / WBS / СДР</vt:lpstr>
      <vt:lpstr>Кому нужна ИСР / СДР / WBS ?</vt:lpstr>
      <vt:lpstr>ИСР / СДР / WBS нужна</vt:lpstr>
      <vt:lpstr>Где сформировать ИСР / СДР / WBS ?</vt:lpstr>
      <vt:lpstr>Где сформировать ИСР / СДР / WBS</vt:lpstr>
      <vt:lpstr>Кейсы</vt:lpstr>
      <vt:lpstr>Презентация PowerPoint</vt:lpstr>
      <vt:lpstr>Поделитесь с нами обратной связью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87</cp:revision>
  <dcterms:modified xsi:type="dcterms:W3CDTF">2022-05-03T06:19:36Z</dcterms:modified>
</cp:coreProperties>
</file>